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258" r:id="rId3"/>
    <p:sldId id="301" r:id="rId4"/>
    <p:sldId id="259" r:id="rId5"/>
    <p:sldId id="265" r:id="rId6"/>
    <p:sldId id="303" r:id="rId7"/>
    <p:sldId id="266" r:id="rId8"/>
    <p:sldId id="267" r:id="rId9"/>
    <p:sldId id="269" r:id="rId10"/>
    <p:sldId id="306" r:id="rId11"/>
    <p:sldId id="271" r:id="rId12"/>
    <p:sldId id="299" r:id="rId13"/>
    <p:sldId id="263" r:id="rId14"/>
    <p:sldId id="264" r:id="rId15"/>
    <p:sldId id="273" r:id="rId16"/>
    <p:sldId id="295" r:id="rId17"/>
    <p:sldId id="305" r:id="rId18"/>
    <p:sldId id="276" r:id="rId19"/>
    <p:sldId id="302" r:id="rId20"/>
    <p:sldId id="304" r:id="rId21"/>
    <p:sldId id="288" r:id="rId22"/>
    <p:sldId id="289" r:id="rId23"/>
    <p:sldId id="290" r:id="rId24"/>
    <p:sldId id="261" r:id="rId25"/>
    <p:sldId id="296" r:id="rId26"/>
    <p:sldId id="310" r:id="rId27"/>
    <p:sldId id="311" r:id="rId28"/>
    <p:sldId id="293" r:id="rId29"/>
    <p:sldId id="308" r:id="rId30"/>
    <p:sldId id="307" r:id="rId31"/>
    <p:sldId id="309" r:id="rId32"/>
    <p:sldId id="298" r:id="rId33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E69347-0144-4797-B1F4-21A15AA7DC22}" v="230" dt="2021-02-10T02:51:06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99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outlineViewPr>
    <p:cViewPr>
      <p:scale>
        <a:sx n="33" d="100"/>
        <a:sy n="33" d="100"/>
      </p:scale>
      <p:origin x="0" y="-1654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81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ny Forrest" userId="926ae29777e23829" providerId="LiveId" clId="{CAE69347-0144-4797-B1F4-21A15AA7DC22}"/>
    <pc:docChg chg="undo custSel modSld">
      <pc:chgData name="Penny Forrest" userId="926ae29777e23829" providerId="LiveId" clId="{CAE69347-0144-4797-B1F4-21A15AA7DC22}" dt="2021-02-10T02:51:54.796" v="254" actId="6549"/>
      <pc:docMkLst>
        <pc:docMk/>
      </pc:docMkLst>
      <pc:sldChg chg="modNotesTx">
        <pc:chgData name="Penny Forrest" userId="926ae29777e23829" providerId="LiveId" clId="{CAE69347-0144-4797-B1F4-21A15AA7DC22}" dt="2021-02-10T02:47:27.039" v="54" actId="6549"/>
        <pc:sldMkLst>
          <pc:docMk/>
          <pc:sldMk cId="3832835281" sldId="258"/>
        </pc:sldMkLst>
      </pc:sldChg>
      <pc:sldChg chg="modAnim modNotesTx">
        <pc:chgData name="Penny Forrest" userId="926ae29777e23829" providerId="LiveId" clId="{CAE69347-0144-4797-B1F4-21A15AA7DC22}" dt="2021-02-10T02:47:37.373" v="56" actId="6549"/>
        <pc:sldMkLst>
          <pc:docMk/>
          <pc:sldMk cId="2439052723" sldId="259"/>
        </pc:sldMkLst>
      </pc:sldChg>
      <pc:sldChg chg="modAnim modNotesTx">
        <pc:chgData name="Penny Forrest" userId="926ae29777e23829" providerId="LiveId" clId="{CAE69347-0144-4797-B1F4-21A15AA7DC22}" dt="2021-02-10T02:51:20" v="250" actId="6549"/>
        <pc:sldMkLst>
          <pc:docMk/>
          <pc:sldMk cId="1538255441" sldId="261"/>
        </pc:sldMkLst>
      </pc:sldChg>
      <pc:sldChg chg="modNotesTx">
        <pc:chgData name="Penny Forrest" userId="926ae29777e23829" providerId="LiveId" clId="{CAE69347-0144-4797-B1F4-21A15AA7DC22}" dt="2021-02-10T02:48:38.972" v="63" actId="6549"/>
        <pc:sldMkLst>
          <pc:docMk/>
          <pc:sldMk cId="3553003064" sldId="263"/>
        </pc:sldMkLst>
      </pc:sldChg>
      <pc:sldChg chg="modNotesTx">
        <pc:chgData name="Penny Forrest" userId="926ae29777e23829" providerId="LiveId" clId="{CAE69347-0144-4797-B1F4-21A15AA7DC22}" dt="2021-02-10T02:48:52.403" v="64" actId="6549"/>
        <pc:sldMkLst>
          <pc:docMk/>
          <pc:sldMk cId="543003913" sldId="264"/>
        </pc:sldMkLst>
      </pc:sldChg>
      <pc:sldChg chg="modAnim modNotesTx">
        <pc:chgData name="Penny Forrest" userId="926ae29777e23829" providerId="LiveId" clId="{CAE69347-0144-4797-B1F4-21A15AA7DC22}" dt="2021-02-10T02:47:43.059" v="57" actId="6549"/>
        <pc:sldMkLst>
          <pc:docMk/>
          <pc:sldMk cId="1568413848" sldId="265"/>
        </pc:sldMkLst>
      </pc:sldChg>
      <pc:sldChg chg="modNotesTx">
        <pc:chgData name="Penny Forrest" userId="926ae29777e23829" providerId="LiveId" clId="{CAE69347-0144-4797-B1F4-21A15AA7DC22}" dt="2021-02-10T02:48:12.515" v="59" actId="6549"/>
        <pc:sldMkLst>
          <pc:docMk/>
          <pc:sldMk cId="2538619504" sldId="269"/>
        </pc:sldMkLst>
      </pc:sldChg>
      <pc:sldChg chg="modNotesTx">
        <pc:chgData name="Penny Forrest" userId="926ae29777e23829" providerId="LiveId" clId="{CAE69347-0144-4797-B1F4-21A15AA7DC22}" dt="2021-02-10T02:48:30.586" v="62" actId="6549"/>
        <pc:sldMkLst>
          <pc:docMk/>
          <pc:sldMk cId="1050463318" sldId="271"/>
        </pc:sldMkLst>
      </pc:sldChg>
      <pc:sldChg chg="modAnim">
        <pc:chgData name="Penny Forrest" userId="926ae29777e23829" providerId="LiveId" clId="{CAE69347-0144-4797-B1F4-21A15AA7DC22}" dt="2021-02-09T06:18:55.918" v="38"/>
        <pc:sldMkLst>
          <pc:docMk/>
          <pc:sldMk cId="3753492498" sldId="273"/>
        </pc:sldMkLst>
      </pc:sldChg>
      <pc:sldChg chg="modSp mod modTransition modAnim modNotesTx">
        <pc:chgData name="Penny Forrest" userId="926ae29777e23829" providerId="LiveId" clId="{CAE69347-0144-4797-B1F4-21A15AA7DC22}" dt="2021-02-10T02:51:06.949" v="248" actId="20577"/>
        <pc:sldMkLst>
          <pc:docMk/>
          <pc:sldMk cId="2014192964" sldId="288"/>
        </pc:sldMkLst>
        <pc:spChg chg="mod">
          <ac:chgData name="Penny Forrest" userId="926ae29777e23829" providerId="LiveId" clId="{CAE69347-0144-4797-B1F4-21A15AA7DC22}" dt="2021-02-10T02:51:06.949" v="248" actId="20577"/>
          <ac:spMkLst>
            <pc:docMk/>
            <pc:sldMk cId="2014192964" sldId="288"/>
            <ac:spMk id="3" creationId="{12D5F720-7F0C-492A-9EA2-1DE2AFD290DD}"/>
          </ac:spMkLst>
        </pc:spChg>
      </pc:sldChg>
      <pc:sldChg chg="modNotesTx">
        <pc:chgData name="Penny Forrest" userId="926ae29777e23829" providerId="LiveId" clId="{CAE69347-0144-4797-B1F4-21A15AA7DC22}" dt="2021-02-10T02:50:53.549" v="218" actId="6549"/>
        <pc:sldMkLst>
          <pc:docMk/>
          <pc:sldMk cId="2743051128" sldId="289"/>
        </pc:sldMkLst>
      </pc:sldChg>
      <pc:sldChg chg="modNotesTx">
        <pc:chgData name="Penny Forrest" userId="926ae29777e23829" providerId="LiveId" clId="{CAE69347-0144-4797-B1F4-21A15AA7DC22}" dt="2021-02-10T02:51:12.164" v="249" actId="6549"/>
        <pc:sldMkLst>
          <pc:docMk/>
          <pc:sldMk cId="4164157613" sldId="290"/>
        </pc:sldMkLst>
      </pc:sldChg>
      <pc:sldChg chg="modAnim">
        <pc:chgData name="Penny Forrest" userId="926ae29777e23829" providerId="LiveId" clId="{CAE69347-0144-4797-B1F4-21A15AA7DC22}" dt="2021-02-09T06:19:00.575" v="42"/>
        <pc:sldMkLst>
          <pc:docMk/>
          <pc:sldMk cId="3466215988" sldId="295"/>
        </pc:sldMkLst>
      </pc:sldChg>
      <pc:sldChg chg="modNotesTx">
        <pc:chgData name="Penny Forrest" userId="926ae29777e23829" providerId="LiveId" clId="{CAE69347-0144-4797-B1F4-21A15AA7DC22}" dt="2021-02-10T02:51:54.796" v="254" actId="6549"/>
        <pc:sldMkLst>
          <pc:docMk/>
          <pc:sldMk cId="3224839514" sldId="298"/>
        </pc:sldMkLst>
      </pc:sldChg>
      <pc:sldChg chg="modAnim modNotesTx">
        <pc:chgData name="Penny Forrest" userId="926ae29777e23829" providerId="LiveId" clId="{CAE69347-0144-4797-B1F4-21A15AA7DC22}" dt="2021-02-10T02:47:32.766" v="55" actId="6549"/>
        <pc:sldMkLst>
          <pc:docMk/>
          <pc:sldMk cId="2970945255" sldId="301"/>
        </pc:sldMkLst>
      </pc:sldChg>
      <pc:sldChg chg="modNotesTx">
        <pc:chgData name="Penny Forrest" userId="926ae29777e23829" providerId="LiveId" clId="{CAE69347-0144-4797-B1F4-21A15AA7DC22}" dt="2021-02-10T02:49:11.071" v="65" actId="6549"/>
        <pc:sldMkLst>
          <pc:docMk/>
          <pc:sldMk cId="1424954595" sldId="302"/>
        </pc:sldMkLst>
      </pc:sldChg>
      <pc:sldChg chg="modAnim modNotesTx">
        <pc:chgData name="Penny Forrest" userId="926ae29777e23829" providerId="LiveId" clId="{CAE69347-0144-4797-B1F4-21A15AA7DC22}" dt="2021-02-10T02:47:54.453" v="58" actId="6549"/>
        <pc:sldMkLst>
          <pc:docMk/>
          <pc:sldMk cId="291881812" sldId="303"/>
        </pc:sldMkLst>
      </pc:sldChg>
      <pc:sldChg chg="modNotesTx">
        <pc:chgData name="Penny Forrest" userId="926ae29777e23829" providerId="LiveId" clId="{CAE69347-0144-4797-B1F4-21A15AA7DC22}" dt="2021-02-10T02:49:16.264" v="66" actId="6549"/>
        <pc:sldMkLst>
          <pc:docMk/>
          <pc:sldMk cId="2315854044" sldId="304"/>
        </pc:sldMkLst>
      </pc:sldChg>
      <pc:sldChg chg="modAnim">
        <pc:chgData name="Penny Forrest" userId="926ae29777e23829" providerId="LiveId" clId="{CAE69347-0144-4797-B1F4-21A15AA7DC22}" dt="2021-02-09T06:19:06.308" v="45"/>
        <pc:sldMkLst>
          <pc:docMk/>
          <pc:sldMk cId="951808215" sldId="305"/>
        </pc:sldMkLst>
      </pc:sldChg>
      <pc:sldChg chg="modNotesTx">
        <pc:chgData name="Penny Forrest" userId="926ae29777e23829" providerId="LiveId" clId="{CAE69347-0144-4797-B1F4-21A15AA7DC22}" dt="2021-02-10T02:48:21.617" v="61" actId="6549"/>
        <pc:sldMkLst>
          <pc:docMk/>
          <pc:sldMk cId="1256146984" sldId="306"/>
        </pc:sldMkLst>
      </pc:sldChg>
      <pc:sldChg chg="modNotesTx">
        <pc:chgData name="Penny Forrest" userId="926ae29777e23829" providerId="LiveId" clId="{CAE69347-0144-4797-B1F4-21A15AA7DC22}" dt="2021-02-10T02:51:42.916" v="252" actId="6549"/>
        <pc:sldMkLst>
          <pc:docMk/>
          <pc:sldMk cId="3786987701" sldId="307"/>
        </pc:sldMkLst>
      </pc:sldChg>
      <pc:sldChg chg="modNotesTx">
        <pc:chgData name="Penny Forrest" userId="926ae29777e23829" providerId="LiveId" clId="{CAE69347-0144-4797-B1F4-21A15AA7DC22}" dt="2021-02-10T02:51:35.373" v="251" actId="6549"/>
        <pc:sldMkLst>
          <pc:docMk/>
          <pc:sldMk cId="1222196002" sldId="308"/>
        </pc:sldMkLst>
      </pc:sldChg>
      <pc:sldChg chg="modNotesTx">
        <pc:chgData name="Penny Forrest" userId="926ae29777e23829" providerId="LiveId" clId="{CAE69347-0144-4797-B1F4-21A15AA7DC22}" dt="2021-02-10T02:51:49.903" v="253" actId="6549"/>
        <pc:sldMkLst>
          <pc:docMk/>
          <pc:sldMk cId="2359786428" sldId="309"/>
        </pc:sldMkLst>
      </pc:sldChg>
      <pc:sldChg chg="delSp modSp mod">
        <pc:chgData name="Penny Forrest" userId="926ae29777e23829" providerId="LiveId" clId="{CAE69347-0144-4797-B1F4-21A15AA7DC22}" dt="2021-02-09T06:15:12.853" v="1" actId="478"/>
        <pc:sldMkLst>
          <pc:docMk/>
          <pc:sldMk cId="4285673115" sldId="310"/>
        </pc:sldMkLst>
        <pc:spChg chg="del mod">
          <ac:chgData name="Penny Forrest" userId="926ae29777e23829" providerId="LiveId" clId="{CAE69347-0144-4797-B1F4-21A15AA7DC22}" dt="2021-02-09T06:15:12.853" v="1" actId="478"/>
          <ac:spMkLst>
            <pc:docMk/>
            <pc:sldMk cId="4285673115" sldId="310"/>
            <ac:spMk id="2" creationId="{E624272B-9F26-4EB7-A3E1-A0D4FACAA3A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A1674-A104-4C09-AF74-FA3354BB6493}" type="datetimeFigureOut">
              <a:rPr lang="en-AU" smtClean="0"/>
              <a:t>10/02/2021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9A429-21D1-43F8-8593-2561DF2AD2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52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1350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/>
              <a:t>Sent today – please pay by Friday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9908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7939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6927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557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0047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2778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7080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4537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7478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72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457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240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480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590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473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7967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076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441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030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791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322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4010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Note the special rounds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521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8846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9A429-21D1-43F8-8593-2561DF2AD25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03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3F6-556B-4432-8ACE-FB7F3CC8B10B}" type="datetime1">
              <a:rPr lang="en-AU" smtClean="0"/>
              <a:t>10/02/2021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6F2D-6597-4330-ABA9-C654457A77E4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89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857E-1386-4109-B1F8-16565477B717}" type="datetime1">
              <a:rPr lang="en-AU" smtClean="0"/>
              <a:t>10/02/2021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6F2D-6597-4330-ABA9-C654457A77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402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2E7-8673-4EAA-8CB7-59AD35AE665A}" type="datetime1">
              <a:rPr lang="en-AU" smtClean="0"/>
              <a:t>10/02/2021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6F2D-6597-4330-ABA9-C654457A77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649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2B23-9961-446D-AA17-81395E88D40D}" type="datetime1">
              <a:rPr lang="en-AU" smtClean="0"/>
              <a:t>10/02/2021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6F2D-6597-4330-ABA9-C654457A77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81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27D-42E9-40A5-9231-0ECB890C25D1}" type="datetime1">
              <a:rPr lang="en-AU" smtClean="0"/>
              <a:t>10/02/2021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6F2D-6597-4330-ABA9-C654457A77E4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01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A32C-FC79-4FF6-B2F3-5DDEFE1886F6}" type="datetime1">
              <a:rPr lang="en-AU" smtClean="0"/>
              <a:t>10/02/2021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6F2D-6597-4330-ABA9-C654457A77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33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B6FC-705C-4341-9DA0-03B65AD6F922}" type="datetime1">
              <a:rPr lang="en-AU" smtClean="0"/>
              <a:t>10/02/2021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6F2D-6597-4330-ABA9-C654457A77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483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E44B-5A68-4385-93E7-8668A6594470}" type="datetime1">
              <a:rPr lang="en-AU" smtClean="0"/>
              <a:t>10/02/2021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6F2D-6597-4330-ABA9-C654457A77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4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324B-57E4-473D-9FF9-F99F178C6709}" type="datetime1">
              <a:rPr lang="en-AU" smtClean="0"/>
              <a:t>10/02/2021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6F2D-6597-4330-ABA9-C654457A77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143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7F7AFBA-DD4E-4241-BA1E-FFE2B8893317}" type="datetime1">
              <a:rPr lang="en-AU" smtClean="0"/>
              <a:t>10/02/2021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336F2D-6597-4330-ABA9-C654457A77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810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9691-DAEA-4C96-B822-F9C16D474B5B}" type="datetime1">
              <a:rPr lang="en-AU" smtClean="0"/>
              <a:t>10/02/2021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36F2D-6597-4330-ABA9-C654457A77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42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B3AA15-98BF-4CED-AE08-D47F0A2BA638}" type="datetime1">
              <a:rPr lang="en-AU" smtClean="0"/>
              <a:t>10/02/2021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336F2D-6597-4330-ABA9-C654457A77E4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92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tball.resultsvault.com/common/pages/reg/welcome.aspx?type=1&amp;id=93368&amp;entityid=3942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netsetgo@cdna.net.a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spirenetballgroup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hs.vic.gov.au/novelcoronaviru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na.net.a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8587-7ACE-4D44-9265-1277AA662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CDNA Delegates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86C66-61DC-411F-B792-D0AABD974E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Tuesday 9</a:t>
            </a:r>
            <a:r>
              <a:rPr lang="en-AU" baseline="30000" dirty="0"/>
              <a:t>th</a:t>
            </a:r>
            <a:r>
              <a:rPr lang="en-AU" dirty="0"/>
              <a:t> February, 2021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CB85E76-65B0-4ADC-A582-749338AE0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73" y="414070"/>
            <a:ext cx="1436647" cy="16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63E7-213F-4801-A704-008E9FA552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/>
              <a:t>SEASON INVOICES</a:t>
            </a:r>
          </a:p>
        </p:txBody>
      </p:sp>
    </p:spTree>
    <p:extLst>
      <p:ext uri="{BB962C8B-B14F-4D97-AF65-F5344CB8AC3E}">
        <p14:creationId xmlns:p14="http://schemas.microsoft.com/office/powerpoint/2010/main" val="1256146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D31B-E0EA-4FCB-AC88-03F355BD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NETBALL VICTORIA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31225-2888-457A-BEA7-18EACD45B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All players, umpires and coaches MUST have a </a:t>
            </a:r>
            <a:r>
              <a:rPr lang="en-AU" u="sng" dirty="0"/>
              <a:t>full</a:t>
            </a:r>
            <a:r>
              <a:rPr lang="en-AU" dirty="0"/>
              <a:t> membership every year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Single Game Vouchers – online only (</a:t>
            </a:r>
            <a:r>
              <a:rPr lang="en-AU" dirty="0">
                <a:hlinkClick r:id="rId3"/>
              </a:rPr>
              <a:t>https://netball.resultsvault.com/common/pages/reg/welcome.aspx?type=1&amp;id=93368&amp;entityid=39427</a:t>
            </a:r>
            <a:r>
              <a:rPr lang="en-AU" dirty="0"/>
              <a:t>) </a:t>
            </a:r>
          </a:p>
          <a:p>
            <a:pPr marL="0" indent="0">
              <a:buClr>
                <a:schemeClr val="accent2"/>
              </a:buClr>
              <a:buNone/>
            </a:pP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1787A2-65B0-4015-91FE-ECA0F6DD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046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9FBE1-20ED-4EFE-BA99-6AABCE36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NET SET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D97A-2D38-4648-88C5-7B0D32E94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An important program for young netballers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CDNA run their own Net Set Go program in Terms 2 and 3 every year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It is run on a Friday night from 4pm-4:45pm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Our NSG coordinator is Molly Rosenberger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Any enquiries to </a:t>
            </a:r>
            <a:r>
              <a:rPr lang="en-AU" dirty="0">
                <a:hlinkClick r:id="rId2"/>
              </a:rPr>
              <a:t>netsetgo@cdna.net.au</a:t>
            </a:r>
            <a:endParaRPr lang="en-AU" dirty="0"/>
          </a:p>
          <a:p>
            <a:pPr marL="0" indent="0">
              <a:buClr>
                <a:schemeClr val="accent2"/>
              </a:buClr>
              <a:buNone/>
            </a:pP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FD2F3-A3FD-42A6-A664-DE28C2F9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018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1DCB7-B9BD-4AC4-A94E-6548C19A2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/>
              <a:t>SCORE SHEETS</a:t>
            </a:r>
          </a:p>
        </p:txBody>
      </p:sp>
    </p:spTree>
    <p:extLst>
      <p:ext uri="{BB962C8B-B14F-4D97-AF65-F5344CB8AC3E}">
        <p14:creationId xmlns:p14="http://schemas.microsoft.com/office/powerpoint/2010/main" val="355300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2CABD-5D46-4198-8127-E7AFDDB06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76" y="0"/>
            <a:ext cx="479630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7E31D7-A43A-4045-BC54-D016C0638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550" y="0"/>
            <a:ext cx="4796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03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8EC7-3186-415E-9B81-BDB6A2E7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11/U DIVISION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4BB05-D65D-48FA-9F6A-0CE58DBE4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Uniform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Spectators / coaches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Rotations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Car Parking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1B07C-571A-493D-81D0-1DDDF9F6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3492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5936D-1584-4C84-8CB9-43D0E565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MIXED DIVISIONS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E2AF7-A079-4B49-B923-D499D721D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Our vision is to offer separate 15/U and 17/U mixed divisions and eventually Open aged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Lots of discussions and planning to be done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We need club support and help getting it out and raising interest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Spring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2F34C-79A0-412B-AD9C-00EFACBC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21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5936D-1584-4C84-8CB9-43D0E565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EXEMPTIONS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E2AF7-A079-4B49-B923-D499D721D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Uniforms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Players – filling in / finals qualifications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Clr>
                <a:schemeClr val="accent2"/>
              </a:buClr>
              <a:buNone/>
            </a:pPr>
            <a:r>
              <a:rPr lang="en-AU" dirty="0"/>
              <a:t>2021 is going to be a unique year for us all and CDNA are more than willing to look at any requests for uniform and player exemptions on a case-by-case basis. All we ask is to keep the communication channels open so we can work together.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2F34C-79A0-412B-AD9C-00EFACBC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1808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F9764-D866-43D7-9C5E-AE1B7990A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3DE51-A64F-4C1E-8468-A467BF41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View on Facebook">
            <a:extLst>
              <a:ext uri="{FF2B5EF4-FFF2-40B4-BE49-F238E27FC236}">
                <a16:creationId xmlns:a16="http://schemas.microsoft.com/office/drawing/2014/main" id="{5D7EAD52-8EF8-48FA-86F6-DCE1A48B3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0"/>
          <a:stretch/>
        </p:blipFill>
        <p:spPr bwMode="auto">
          <a:xfrm>
            <a:off x="2034526" y="-425"/>
            <a:ext cx="8013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3013A0-7D96-4C24-8748-42894D8C08C3}"/>
              </a:ext>
            </a:extLst>
          </p:cNvPr>
          <p:cNvSpPr txBox="1"/>
          <p:nvPr/>
        </p:nvSpPr>
        <p:spPr>
          <a:xfrm>
            <a:off x="2397712" y="5388353"/>
            <a:ext cx="25769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u="sng" dirty="0"/>
              <a:t>THURSDAYS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E61F8-9CEB-49AF-A692-F26DE60F5589}"/>
              </a:ext>
            </a:extLst>
          </p:cNvPr>
          <p:cNvSpPr txBox="1"/>
          <p:nvPr/>
        </p:nvSpPr>
        <p:spPr>
          <a:xfrm>
            <a:off x="2397711" y="4939119"/>
            <a:ext cx="25769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hlinkClick r:id="rId4"/>
              </a:rPr>
              <a:t>www.inspirenetballgroup.com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5064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1DCB7-B9BD-4AC4-A94E-6548C19A2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/>
              <a:t>COVID-19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A5BFA-F730-4858-AE11-892D5257649D}"/>
              </a:ext>
            </a:extLst>
          </p:cNvPr>
          <p:cNvSpPr txBox="1"/>
          <p:nvPr/>
        </p:nvSpPr>
        <p:spPr>
          <a:xfrm>
            <a:off x="3774831" y="5017477"/>
            <a:ext cx="512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https://www.dhhs.vic.gov.au/novelcoronavirus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495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D8E7-AEC9-49DB-92F1-899F6290C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832835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E8CEAD-CFA3-415E-9E21-5358EAAFEC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85" t="14680" r="13182" b="11649"/>
          <a:stretch/>
        </p:blipFill>
        <p:spPr>
          <a:xfrm>
            <a:off x="1343891" y="1"/>
            <a:ext cx="9653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54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2359-2315-4AF1-BCBB-FA9311F2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5F720-7F0C-492A-9EA2-1DE2AFD29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COVID Safety Plan – available on website as per government guidelines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Capacity limits – 1 spectator per person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Social distancing – 1.5 metres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Face Masks 	– everyone should carry a face mask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AU" dirty="0"/>
              <a:t>		- scorers </a:t>
            </a:r>
            <a:r>
              <a:rPr lang="en-AU" u="sng" dirty="0"/>
              <a:t>must</a:t>
            </a:r>
            <a:r>
              <a:rPr lang="en-AU" dirty="0"/>
              <a:t> wear face masks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Equipment – balls &amp; score sheets (umpires bring), goal posts (umpires clean), bibs (we can no longer lend), first aid kits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Timings – game times shortened by 1 minute per quarter and groups leaving immediately/not congregating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Procedures – increased cleaning / cash handling (EFTPOS!)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Entry / Exit points (next slide) – please use the nearest one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Contact Tracing – QR code for everyone important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 COVID Safety Officers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411AE-2B26-473D-9B1D-C2B2A45A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41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27101-782E-4CE1-8C0C-D3C6F178F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36" t="12525" r="38788" b="4512"/>
          <a:stretch/>
        </p:blipFill>
        <p:spPr>
          <a:xfrm>
            <a:off x="3532909" y="47091"/>
            <a:ext cx="5126182" cy="68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51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09F0-94B1-4DDD-9B42-33B7316AB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9483F-A23F-473A-BE33-9A69D8DE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63C771-122C-4CC2-A126-6697B6020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06" t="15623" r="35758" b="12189"/>
          <a:stretch/>
        </p:blipFill>
        <p:spPr>
          <a:xfrm>
            <a:off x="3686184" y="-66787"/>
            <a:ext cx="4903634" cy="69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57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030F-F27B-4498-800A-5FF24AAE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FCDBD-4460-4252-A4AC-5FE1C3C07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Grading process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Released tonight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Where to find them – </a:t>
            </a:r>
            <a:r>
              <a:rPr lang="en-AU" dirty="0">
                <a:hlinkClick r:id="rId3"/>
              </a:rPr>
              <a:t>www.cdna.net.au</a:t>
            </a:r>
            <a:r>
              <a:rPr lang="en-AU" dirty="0"/>
              <a:t> -&gt; ‘Competition’ -&gt; ‘Domestic Fixtures’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Results and ladders will not be published for grading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After grading, all points and scores will start from 0 again.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Finals times – different and already on fixture. PLEASE TAKE NOTE!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NOTE – All grades are …./Under </a:t>
            </a:r>
            <a:r>
              <a:rPr lang="en-AU" i="1" dirty="0"/>
              <a:t>not</a:t>
            </a:r>
            <a:r>
              <a:rPr lang="en-AU" dirty="0"/>
              <a:t> Under …..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20A95-3C89-411D-8A5C-12625E7A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8255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ECA3E5-92E2-4EF0-A5D4-9D3E95345A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/>
              <a:t>UMPIRE COORDINATOR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04DAC-36D8-413C-AB1C-6C63A24D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4775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E1B9F-74B3-4884-8B0D-B0C83D3EF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C Badge &amp; B Skills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New Umpire Trainee Program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Inspire Workshops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U/11 Solo Umpiring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New Umpire Trail Day – Death to the waiting list!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037A0-6648-4DDE-9133-91C58695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5673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157D-0A42-4367-8163-7FAB5561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CDNA Member Feedback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37616-533B-49E0-B085-A52C5F89D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Mid week competition was popular </a:t>
            </a:r>
          </a:p>
          <a:p>
            <a:pPr lvl="0"/>
            <a:r>
              <a:rPr lang="en-AU" dirty="0"/>
              <a:t>Alternative programs such as All Abilities, Mixed and fast 5 gained a lot of support </a:t>
            </a:r>
          </a:p>
          <a:p>
            <a:pPr lvl="0"/>
            <a:r>
              <a:rPr lang="en-AU" dirty="0"/>
              <a:t>Communication: 63% indicated their ideal communication method was direct email from the association rather than communications forwarded from their club or communications via social media </a:t>
            </a: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9CE26-72E6-469D-BE65-219A94C2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3606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AA88-641E-4F97-B4EA-522260F851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58073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ECA3E5-92E2-4EF0-A5D4-9D3E95345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876552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ATHLETICS MEET NOTIFICATION!!!</a:t>
            </a:r>
            <a:br>
              <a:rPr lang="en-AU" dirty="0"/>
            </a:b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04DAC-36D8-413C-AB1C-6C63A24D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219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0A63-10A4-4BC3-8AEB-02B4FAD6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NEW COMMITTEE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9F514-131B-461F-8C26-CB7C25835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2800" dirty="0"/>
              <a:t> CDNA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2800" dirty="0"/>
              <a:t> Clubs and Teams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D18C6-34BE-47B5-BCF2-83BF2899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945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ECA3E5-92E2-4EF0-A5D4-9D3E95345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876552"/>
            <a:ext cx="100584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COMMUNICATIONS</a:t>
            </a:r>
            <a:br>
              <a:rPr lang="en-AU" dirty="0"/>
            </a:br>
            <a:br>
              <a:rPr lang="en-AU" dirty="0"/>
            </a:br>
            <a:r>
              <a:rPr lang="en-AU" dirty="0"/>
              <a:t>0409 022 093</a:t>
            </a:r>
            <a:br>
              <a:rPr lang="en-AU" dirty="0"/>
            </a:b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04DAC-36D8-413C-AB1C-6C63A24D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6987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04DAC-36D8-413C-AB1C-6C63A24D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8" name="Picture 6" descr="Image result for be kind rainbow stay safe">
            <a:extLst>
              <a:ext uri="{FF2B5EF4-FFF2-40B4-BE49-F238E27FC236}">
                <a16:creationId xmlns:a16="http://schemas.microsoft.com/office/drawing/2014/main" id="{456A996F-8A41-4D99-A328-C5E01CCF6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36" y="1960178"/>
            <a:ext cx="3783328" cy="29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86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9F0B6-DF62-4DC5-B5DF-4B6EE0B8C7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/>
              <a:t>THANK YOU </a:t>
            </a:r>
            <a:br>
              <a:rPr lang="en-AU" dirty="0"/>
            </a:br>
            <a:r>
              <a:rPr lang="en-AU" dirty="0"/>
              <a:t>&amp; GOOD LUCK! </a:t>
            </a:r>
            <a:r>
              <a:rPr lang="en-AU" dirty="0">
                <a:sym typeface="Wingdings" panose="05000000000000000000" pitchFamily="2" charset="2"/>
              </a:rPr>
              <a:t></a:t>
            </a:r>
            <a:endParaRPr lang="en-AU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6DC4388-A09C-4A00-82FC-616D35E3B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005" y="79246"/>
            <a:ext cx="1155195" cy="135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3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0A63-10A4-4BC3-8AEB-02B4FAD6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NEW TEAMS /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9F514-131B-461F-8C26-CB7C25835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</a:t>
            </a:r>
            <a:r>
              <a:rPr lang="en-AU" sz="2800" dirty="0"/>
              <a:t>Nobel Ninjas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D18C6-34BE-47B5-BCF2-83BF2899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05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9460-A564-479C-9577-AF692EB4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CDNA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D4E68-3954-4088-98E3-C7A6AA1CE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Penny Forrest – Netball Operations Manager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Cheryl Carter – Book keeper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Jen McIntyre – Head Representative Coach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Lucy Barker – Umpire Coordinator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Molly Rosenberger – Net Set Go Coordinator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Simone Belli – Canteen Manager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CONTROL BOX STAFF	- Sat (Janine </a:t>
            </a:r>
            <a:r>
              <a:rPr lang="en-AU" dirty="0" err="1"/>
              <a:t>Venturoni</a:t>
            </a:r>
            <a:r>
              <a:rPr lang="en-AU" dirty="0"/>
              <a:t> and Bea </a:t>
            </a:r>
            <a:r>
              <a:rPr lang="en-AU" dirty="0" err="1"/>
              <a:t>Catella</a:t>
            </a:r>
            <a:r>
              <a:rPr lang="en-AU" dirty="0"/>
              <a:t>)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AU" dirty="0"/>
              <a:t>			- Fri (Hannah Rosenberg, Sidney Peel-Hope, Emily </a:t>
            </a:r>
            <a:r>
              <a:rPr lang="en-AU" dirty="0" err="1"/>
              <a:t>Venturoni</a:t>
            </a:r>
            <a:r>
              <a:rPr lang="en-AU" dirty="0"/>
              <a:t>)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AU" dirty="0"/>
              <a:t>CDNA Committee, Canteen Staff, Umpire Supervisors, Umpire Mentors, Umpires, Cleaner (David)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C0311-7265-45F2-B980-96D85A6A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41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0A63-10A4-4BC3-8AEB-02B4FAD6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NEW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9F514-131B-461F-8C26-CB7C25835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Codes of Behaviour (players, officials, spectators)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Grading Policy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Communications Policy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Social Media Policy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Cyberbullying Policy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Life Membership Policy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</a:t>
            </a:r>
            <a:r>
              <a:rPr lang="en-AU" dirty="0" err="1"/>
              <a:t>Sunsmart</a:t>
            </a:r>
            <a:r>
              <a:rPr lang="en-AU" dirty="0"/>
              <a:t> Policy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First Aid Policy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dirty="0"/>
              <a:t> Member Protection, Child Safety, Concussion, Pregnancy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D18C6-34BE-47B5-BCF2-83BF2899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8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73AF-938D-4C8E-94BA-2468FB5BA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SEASON DATES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456CD-28B5-4F45-B566-6D89DE3E5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450DB6-73FE-4E6E-ADC7-1EB1677E59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55" t="26801" r="57045" b="38182"/>
          <a:stretch/>
        </p:blipFill>
        <p:spPr>
          <a:xfrm>
            <a:off x="371048" y="1890815"/>
            <a:ext cx="5765076" cy="3493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296FAC-17EB-4C17-88A0-4677DBAFC0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51" t="43637" r="56970" b="16498"/>
          <a:stretch/>
        </p:blipFill>
        <p:spPr>
          <a:xfrm>
            <a:off x="6096000" y="1737360"/>
            <a:ext cx="5660297" cy="386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3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47F7-8362-430F-8CC9-CAE55C29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SEASON DATES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F27B7-5DF4-4BE0-BD49-DE348BA2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8DC40-B3F5-4CF5-B3EC-C53E890566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44" t="25333" r="14698" b="36700"/>
          <a:stretch/>
        </p:blipFill>
        <p:spPr>
          <a:xfrm>
            <a:off x="210278" y="1967346"/>
            <a:ext cx="5885722" cy="3779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3A86F5-8798-4AC9-9B29-F56BB616C8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48" t="45926" r="14622" b="12188"/>
          <a:stretch/>
        </p:blipFill>
        <p:spPr>
          <a:xfrm>
            <a:off x="6096000" y="1874982"/>
            <a:ext cx="5585704" cy="398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6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63E7-213F-4801-A704-008E9FA552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/>
              <a:t>TRAINING COURTS</a:t>
            </a:r>
          </a:p>
        </p:txBody>
      </p:sp>
    </p:spTree>
    <p:extLst>
      <p:ext uri="{BB962C8B-B14F-4D97-AF65-F5344CB8AC3E}">
        <p14:creationId xmlns:p14="http://schemas.microsoft.com/office/powerpoint/2010/main" val="25386195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FF00"/>
      </a:accent1>
      <a:accent2>
        <a:srgbClr val="FF0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</TotalTime>
  <Words>771</Words>
  <Application>Microsoft Office PowerPoint</Application>
  <PresentationFormat>Widescreen</PresentationFormat>
  <Paragraphs>126</Paragraphs>
  <Slides>32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Retrospect</vt:lpstr>
      <vt:lpstr>CDNA Delegates Meeting</vt:lpstr>
      <vt:lpstr>WELCOME</vt:lpstr>
      <vt:lpstr>NEW COMMITTEE MEMBERS</vt:lpstr>
      <vt:lpstr>NEW TEAMS / CLUBS</vt:lpstr>
      <vt:lpstr>CDNA STAFF</vt:lpstr>
      <vt:lpstr>NEW POLICIES</vt:lpstr>
      <vt:lpstr>SEASON DATES</vt:lpstr>
      <vt:lpstr>SEASON DATES</vt:lpstr>
      <vt:lpstr>TRAINING COURTS</vt:lpstr>
      <vt:lpstr>SEASON INVOICES</vt:lpstr>
      <vt:lpstr>NETBALL VICTORIA MEMBERSHIP</vt:lpstr>
      <vt:lpstr>NET SET GO</vt:lpstr>
      <vt:lpstr>SCORE SHEETS</vt:lpstr>
      <vt:lpstr>PowerPoint Presentation</vt:lpstr>
      <vt:lpstr>11/U DIVISION </vt:lpstr>
      <vt:lpstr>MIXED DIVISIONS</vt:lpstr>
      <vt:lpstr>EXEMPTIONS</vt:lpstr>
      <vt:lpstr>PowerPoint Presentation</vt:lpstr>
      <vt:lpstr>COVID-19</vt:lpstr>
      <vt:lpstr>PowerPoint Presentation</vt:lpstr>
      <vt:lpstr>COVID-19</vt:lpstr>
      <vt:lpstr>PowerPoint Presentation</vt:lpstr>
      <vt:lpstr>PowerPoint Presentation</vt:lpstr>
      <vt:lpstr>FIXTURES</vt:lpstr>
      <vt:lpstr>UMPIRE COORDINATOR</vt:lpstr>
      <vt:lpstr>PowerPoint Presentation</vt:lpstr>
      <vt:lpstr>CDNA Member Feedback Survey</vt:lpstr>
      <vt:lpstr>QUESTIONS?</vt:lpstr>
      <vt:lpstr>ATHLETICS MEET NOTIFICATION!!! </vt:lpstr>
      <vt:lpstr>COMMUNICATIONS  0409 022 093 </vt:lpstr>
      <vt:lpstr>PowerPoint Presentation</vt:lpstr>
      <vt:lpstr>THANK YOU  &amp; GOOD LUCK!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CDNA Delegates Meeting</dc:title>
  <dc:creator>Penny Forrest</dc:creator>
  <cp:lastModifiedBy>Penny Forrest</cp:lastModifiedBy>
  <cp:revision>45</cp:revision>
  <cp:lastPrinted>2020-02-11T02:44:56Z</cp:lastPrinted>
  <dcterms:created xsi:type="dcterms:W3CDTF">2020-02-10T23:53:21Z</dcterms:created>
  <dcterms:modified xsi:type="dcterms:W3CDTF">2021-02-10T02:52:02Z</dcterms:modified>
</cp:coreProperties>
</file>